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96"/>
  </p:normalViewPr>
  <p:slideViewPr>
    <p:cSldViewPr snapToGrid="0" snapToObjects="1">
      <p:cViewPr varScale="1">
        <p:scale>
          <a:sx n="105" d="100"/>
          <a:sy n="105" d="100"/>
        </p:scale>
        <p:origin x="184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7864D-0AF6-7C49-AD6A-016B0DB30D56}" type="datetimeFigureOut">
              <a:rPr lang="en-US" smtClean="0"/>
              <a:t>4/20/24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25CF5-84B6-6B4A-8F08-12AA008DA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70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7864D-0AF6-7C49-AD6A-016B0DB30D56}" type="datetimeFigureOut">
              <a:rPr lang="en-US" smtClean="0"/>
              <a:t>4/20/24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25CF5-84B6-6B4A-8F08-12AA008DA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038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7864D-0AF6-7C49-AD6A-016B0DB30D56}" type="datetimeFigureOut">
              <a:rPr lang="en-US" smtClean="0"/>
              <a:t>4/20/24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25CF5-84B6-6B4A-8F08-12AA008DA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994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7864D-0AF6-7C49-AD6A-016B0DB30D56}" type="datetimeFigureOut">
              <a:rPr lang="en-US" smtClean="0"/>
              <a:t>4/20/24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25CF5-84B6-6B4A-8F08-12AA008DA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38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7864D-0AF6-7C49-AD6A-016B0DB30D56}" type="datetimeFigureOut">
              <a:rPr lang="en-US" smtClean="0"/>
              <a:t>4/20/24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25CF5-84B6-6B4A-8F08-12AA008DA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790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7864D-0AF6-7C49-AD6A-016B0DB30D56}" type="datetimeFigureOut">
              <a:rPr lang="en-US" smtClean="0"/>
              <a:t>4/20/24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25CF5-84B6-6B4A-8F08-12AA008DA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081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7864D-0AF6-7C49-AD6A-016B0DB30D56}" type="datetimeFigureOut">
              <a:rPr lang="en-US" smtClean="0"/>
              <a:t>4/20/24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25CF5-84B6-6B4A-8F08-12AA008DA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93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7864D-0AF6-7C49-AD6A-016B0DB30D56}" type="datetimeFigureOut">
              <a:rPr lang="en-US" smtClean="0"/>
              <a:t>4/20/24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25CF5-84B6-6B4A-8F08-12AA008DA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711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7864D-0AF6-7C49-AD6A-016B0DB30D56}" type="datetimeFigureOut">
              <a:rPr lang="en-US" smtClean="0"/>
              <a:t>4/20/24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25CF5-84B6-6B4A-8F08-12AA008DA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860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7864D-0AF6-7C49-AD6A-016B0DB30D56}" type="datetimeFigureOut">
              <a:rPr lang="en-US" smtClean="0"/>
              <a:t>4/20/24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25CF5-84B6-6B4A-8F08-12AA008DA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370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7864D-0AF6-7C49-AD6A-016B0DB30D56}" type="datetimeFigureOut">
              <a:rPr lang="en-US" smtClean="0"/>
              <a:t>4/20/24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25CF5-84B6-6B4A-8F08-12AA008DA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941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E7864D-0AF6-7C49-AD6A-016B0DB30D56}" type="datetimeFigureOut">
              <a:rPr lang="en-US" smtClean="0"/>
              <a:t>4/20/24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025CF5-84B6-6B4A-8F08-12AA008DA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262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D63A4DD-344C-3240-88F7-EF387514CF93}"/>
              </a:ext>
            </a:extLst>
          </p:cNvPr>
          <p:cNvSpPr/>
          <p:nvPr/>
        </p:nvSpPr>
        <p:spPr>
          <a:xfrm>
            <a:off x="1386778" y="1664422"/>
            <a:ext cx="6370443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ROLE OF TRANSPOSON IN MUTATION</a:t>
            </a:r>
          </a:p>
        </p:txBody>
      </p:sp>
    </p:spTree>
    <p:extLst>
      <p:ext uri="{BB962C8B-B14F-4D97-AF65-F5344CB8AC3E}">
        <p14:creationId xmlns:p14="http://schemas.microsoft.com/office/powerpoint/2010/main" val="3495318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42935BE-B521-304B-9B2D-EA03C167595D}"/>
              </a:ext>
            </a:extLst>
          </p:cNvPr>
          <p:cNvSpPr txBox="1"/>
          <p:nvPr/>
        </p:nvSpPr>
        <p:spPr>
          <a:xfrm>
            <a:off x="5304306" y="2518900"/>
            <a:ext cx="32164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Fig. F</a:t>
            </a:r>
            <a:r>
              <a:rPr lang="en-IN" dirty="0" err="1"/>
              <a:t>lanking</a:t>
            </a:r>
            <a:r>
              <a:rPr lang="en-IN" dirty="0"/>
              <a:t> direct repeats are generated when a transposable element inserts into DNA.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EF9BB7-1C34-264E-AA11-F28757C262DD}"/>
              </a:ext>
            </a:extLst>
          </p:cNvPr>
          <p:cNvSpPr txBox="1"/>
          <p:nvPr/>
        </p:nvSpPr>
        <p:spPr>
          <a:xfrm>
            <a:off x="5512999" y="5936874"/>
            <a:ext cx="27990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Source: Genetics- A conceptual approach (by Benjamin A. Pierce; 8</a:t>
            </a:r>
            <a:r>
              <a:rPr lang="en-US" sz="1400" baseline="30000" dirty="0"/>
              <a:t>th</a:t>
            </a:r>
            <a:r>
              <a:rPr lang="en-US" sz="1400" dirty="0"/>
              <a:t> edition)</a:t>
            </a:r>
          </a:p>
        </p:txBody>
      </p:sp>
      <p:pic>
        <p:nvPicPr>
          <p:cNvPr id="3" name="Picture 1" descr="page1569image107391344">
            <a:extLst>
              <a:ext uri="{FF2B5EF4-FFF2-40B4-BE49-F238E27FC236}">
                <a16:creationId xmlns:a16="http://schemas.microsoft.com/office/drawing/2014/main" id="{A5905E0C-FC31-DFF9-7931-45374DBB7D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96" y="213688"/>
            <a:ext cx="4443156" cy="646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9409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30558C6-0B3F-6544-95E9-2F6A908CE830}"/>
              </a:ext>
            </a:extLst>
          </p:cNvPr>
          <p:cNvSpPr txBox="1"/>
          <p:nvPr/>
        </p:nvSpPr>
        <p:spPr>
          <a:xfrm>
            <a:off x="1349731" y="5528336"/>
            <a:ext cx="62605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Fig. </a:t>
            </a:r>
            <a:r>
              <a:rPr lang="en-IN" b="1" dirty="0"/>
              <a:t>Many transposable elements have common characteristics. </a:t>
            </a:r>
            <a:endParaRPr lang="en-IN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835B8C-8CF6-8C48-AA99-FB93A7E99810}"/>
              </a:ext>
            </a:extLst>
          </p:cNvPr>
          <p:cNvSpPr txBox="1"/>
          <p:nvPr/>
        </p:nvSpPr>
        <p:spPr>
          <a:xfrm>
            <a:off x="1511019" y="6367761"/>
            <a:ext cx="5750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Genetics- A conceptual approach (by Benjamin A. Pierce; 8</a:t>
            </a:r>
            <a:r>
              <a:rPr lang="en-US" sz="1400" baseline="30000" dirty="0"/>
              <a:t>th</a:t>
            </a:r>
            <a:r>
              <a:rPr lang="en-US" sz="1400" dirty="0"/>
              <a:t> edition)</a:t>
            </a:r>
          </a:p>
        </p:txBody>
      </p:sp>
      <p:pic>
        <p:nvPicPr>
          <p:cNvPr id="2" name="Picture 1" descr="page1570image107404192">
            <a:extLst>
              <a:ext uri="{FF2B5EF4-FFF2-40B4-BE49-F238E27FC236}">
                <a16:creationId xmlns:a16="http://schemas.microsoft.com/office/drawing/2014/main" id="{778CBC81-B56B-AA01-522A-108C3CA750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711" y="795379"/>
            <a:ext cx="5562600" cy="166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age1570image107405648">
            <a:extLst>
              <a:ext uri="{FF2B5EF4-FFF2-40B4-BE49-F238E27FC236}">
                <a16:creationId xmlns:a16="http://schemas.microsoft.com/office/drawing/2014/main" id="{BE7A8378-D152-DC1E-9ACE-5099D1BCDE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711" y="3098253"/>
            <a:ext cx="5562600" cy="168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5891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0F391C5-1952-A64A-B1A2-1EB4ABE1F48F}"/>
              </a:ext>
            </a:extLst>
          </p:cNvPr>
          <p:cNvSpPr txBox="1"/>
          <p:nvPr/>
        </p:nvSpPr>
        <p:spPr>
          <a:xfrm>
            <a:off x="4834731" y="2952956"/>
            <a:ext cx="44433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Fig. </a:t>
            </a:r>
            <a:r>
              <a:rPr lang="en-IN" b="1" dirty="0"/>
              <a:t>White and red </a:t>
            </a:r>
            <a:r>
              <a:rPr lang="en-IN" b="1" dirty="0" err="1"/>
              <a:t>color</a:t>
            </a:r>
            <a:r>
              <a:rPr lang="en-IN" b="1" dirty="0"/>
              <a:t> in grapes resulted from insertion and deletion of a retrotransposon, respectively.</a:t>
            </a:r>
            <a:endParaRPr lang="en-IN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08CB49-2749-6D46-B123-E3A36C9C8626}"/>
              </a:ext>
            </a:extLst>
          </p:cNvPr>
          <p:cNvSpPr txBox="1"/>
          <p:nvPr/>
        </p:nvSpPr>
        <p:spPr>
          <a:xfrm>
            <a:off x="1511019" y="6367761"/>
            <a:ext cx="5750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Genetics- A conceptual approach (by Benjamin A. Pierce; 8</a:t>
            </a:r>
            <a:r>
              <a:rPr lang="en-US" sz="1400" baseline="30000" dirty="0"/>
              <a:t>th</a:t>
            </a:r>
            <a:r>
              <a:rPr lang="en-US" sz="1400" dirty="0"/>
              <a:t> edition)</a:t>
            </a:r>
          </a:p>
        </p:txBody>
      </p:sp>
      <p:pic>
        <p:nvPicPr>
          <p:cNvPr id="2" name="Picture 1" descr="page1575image107687504">
            <a:extLst>
              <a:ext uri="{FF2B5EF4-FFF2-40B4-BE49-F238E27FC236}">
                <a16:creationId xmlns:a16="http://schemas.microsoft.com/office/drawing/2014/main" id="{DEED6E23-28C4-DE43-D263-1A479CA15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64" y="461481"/>
            <a:ext cx="4179242" cy="590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6983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295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2766</TotalTime>
  <Words>97</Words>
  <Application>Microsoft Macintosh PowerPoint</Application>
  <PresentationFormat>On-screen Show (4:3)</PresentationFormat>
  <Paragraphs>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3</cp:revision>
  <dcterms:created xsi:type="dcterms:W3CDTF">2022-02-10T05:29:00Z</dcterms:created>
  <dcterms:modified xsi:type="dcterms:W3CDTF">2024-04-22T04:14:02Z</dcterms:modified>
</cp:coreProperties>
</file>