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5"/>
  </p:normalViewPr>
  <p:slideViewPr>
    <p:cSldViewPr snapToGrid="0" snapToObjects="1">
      <p:cViewPr varScale="1">
        <p:scale>
          <a:sx n="122" d="100"/>
          <a:sy n="122" d="100"/>
        </p:scale>
        <p:origin x="1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0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38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9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9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8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1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6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7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4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7864D-0AF6-7C49-AD6A-016B0DB30D56}" type="datetimeFigureOut">
              <a:rPr lang="en-US" smtClean="0"/>
              <a:t>2/10/22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5CF5-84B6-6B4A-8F08-12AA008DA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26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D63A4DD-344C-3240-88F7-EF387514CF93}"/>
              </a:ext>
            </a:extLst>
          </p:cNvPr>
          <p:cNvSpPr/>
          <p:nvPr/>
        </p:nvSpPr>
        <p:spPr>
          <a:xfrm>
            <a:off x="614538" y="2505670"/>
            <a:ext cx="791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DNA REPAIR MECHANISMS</a:t>
            </a:r>
          </a:p>
        </p:txBody>
      </p:sp>
    </p:spTree>
    <p:extLst>
      <p:ext uri="{BB962C8B-B14F-4D97-AF65-F5344CB8AC3E}">
        <p14:creationId xmlns:p14="http://schemas.microsoft.com/office/powerpoint/2010/main" val="3495318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1544image61854384">
            <a:extLst>
              <a:ext uri="{FF2B5EF4-FFF2-40B4-BE49-F238E27FC236}">
                <a16:creationId xmlns:a16="http://schemas.microsoft.com/office/drawing/2014/main" id="{DA224A4D-515D-A249-BAB1-1820FCC93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103" y="746235"/>
            <a:ext cx="5562600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2935BE-B521-304B-9B2D-EA03C167595D}"/>
              </a:ext>
            </a:extLst>
          </p:cNvPr>
          <p:cNvSpPr txBox="1"/>
          <p:nvPr/>
        </p:nvSpPr>
        <p:spPr>
          <a:xfrm>
            <a:off x="1539835" y="4929352"/>
            <a:ext cx="5651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 Insertion and deletion may result from strand slippage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EF9BB7-1C34-264E-AA11-F28757C262DD}"/>
              </a:ext>
            </a:extLst>
          </p:cNvPr>
          <p:cNvSpPr txBox="1"/>
          <p:nvPr/>
        </p:nvSpPr>
        <p:spPr>
          <a:xfrm>
            <a:off x="1511019" y="6367761"/>
            <a:ext cx="5750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377940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ge1600image61796752">
            <a:extLst>
              <a:ext uri="{FF2B5EF4-FFF2-40B4-BE49-F238E27FC236}">
                <a16:creationId xmlns:a16="http://schemas.microsoft.com/office/drawing/2014/main" id="{6F39CD8B-32BD-E341-8CE6-B5B292A8F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469" y="105102"/>
            <a:ext cx="6366729" cy="56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0558C6-0B3F-6544-95E9-2F6A908CE830}"/>
              </a:ext>
            </a:extLst>
          </p:cNvPr>
          <p:cNvSpPr txBox="1"/>
          <p:nvPr/>
        </p:nvSpPr>
        <p:spPr>
          <a:xfrm>
            <a:off x="3649787" y="5942864"/>
            <a:ext cx="2100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 Mismatch repair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835B8C-8CF6-8C48-AA99-FB93A7E99810}"/>
              </a:ext>
            </a:extLst>
          </p:cNvPr>
          <p:cNvSpPr txBox="1"/>
          <p:nvPr/>
        </p:nvSpPr>
        <p:spPr>
          <a:xfrm>
            <a:off x="1511019" y="6367761"/>
            <a:ext cx="5750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905891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page1601image128948944">
            <a:extLst>
              <a:ext uri="{FF2B5EF4-FFF2-40B4-BE49-F238E27FC236}">
                <a16:creationId xmlns:a16="http://schemas.microsoft.com/office/drawing/2014/main" id="{A1FAB64A-1FF9-E34A-91DA-35729E27F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18" y="966951"/>
            <a:ext cx="6867564" cy="191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F391C5-1952-A64A-B1A2-1EB4ABE1F48F}"/>
              </a:ext>
            </a:extLst>
          </p:cNvPr>
          <p:cNvSpPr txBox="1"/>
          <p:nvPr/>
        </p:nvSpPr>
        <p:spPr>
          <a:xfrm>
            <a:off x="3703621" y="3693650"/>
            <a:ext cx="1736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 Direct repair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8CB49-2749-6D46-B123-E3A36C9C8626}"/>
              </a:ext>
            </a:extLst>
          </p:cNvPr>
          <p:cNvSpPr txBox="1"/>
          <p:nvPr/>
        </p:nvSpPr>
        <p:spPr>
          <a:xfrm>
            <a:off x="1511019" y="6367761"/>
            <a:ext cx="5750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57698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1603image61642224">
            <a:extLst>
              <a:ext uri="{FF2B5EF4-FFF2-40B4-BE49-F238E27FC236}">
                <a16:creationId xmlns:a16="http://schemas.microsoft.com/office/drawing/2014/main" id="{EA0BF234-C158-F744-8FDD-9A15BB32F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2" y="108477"/>
            <a:ext cx="3573517" cy="663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A82A0B-9D77-5E48-AC47-0C6922C039A0}"/>
              </a:ext>
            </a:extLst>
          </p:cNvPr>
          <p:cNvSpPr txBox="1"/>
          <p:nvPr/>
        </p:nvSpPr>
        <p:spPr>
          <a:xfrm>
            <a:off x="4754655" y="2127609"/>
            <a:ext cx="2428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 Base-excision repair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04F1D-20F7-6E40-9C88-46AC6B533D27}"/>
              </a:ext>
            </a:extLst>
          </p:cNvPr>
          <p:cNvSpPr txBox="1"/>
          <p:nvPr/>
        </p:nvSpPr>
        <p:spPr>
          <a:xfrm>
            <a:off x="4754655" y="5999899"/>
            <a:ext cx="3573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2727067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ge1606image61794880">
            <a:extLst>
              <a:ext uri="{FF2B5EF4-FFF2-40B4-BE49-F238E27FC236}">
                <a16:creationId xmlns:a16="http://schemas.microsoft.com/office/drawing/2014/main" id="{633EB986-637C-0648-8C93-E585253D1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5" y="-1"/>
            <a:ext cx="3481559" cy="672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8EAE75A-A75C-2D46-A715-A4809ACCF365}"/>
              </a:ext>
            </a:extLst>
          </p:cNvPr>
          <p:cNvSpPr txBox="1"/>
          <p:nvPr/>
        </p:nvSpPr>
        <p:spPr>
          <a:xfrm>
            <a:off x="4754655" y="2127609"/>
            <a:ext cx="2995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Fig. Nucleotide excision repair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ADF469-A65A-7544-89DE-7056C7C62B9C}"/>
              </a:ext>
            </a:extLst>
          </p:cNvPr>
          <p:cNvSpPr txBox="1"/>
          <p:nvPr/>
        </p:nvSpPr>
        <p:spPr>
          <a:xfrm>
            <a:off x="4754655" y="5999899"/>
            <a:ext cx="3573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Genetics- A conceptual approach (by Benjamin A. Pierce; 8</a:t>
            </a:r>
            <a:r>
              <a:rPr lang="en-US" sz="1400" baseline="30000" dirty="0"/>
              <a:t>th</a:t>
            </a:r>
            <a:r>
              <a:rPr lang="en-US" sz="1400" dirty="0"/>
              <a:t> edition)</a:t>
            </a:r>
          </a:p>
        </p:txBody>
      </p:sp>
    </p:spTree>
    <p:extLst>
      <p:ext uri="{BB962C8B-B14F-4D97-AF65-F5344CB8AC3E}">
        <p14:creationId xmlns:p14="http://schemas.microsoft.com/office/powerpoint/2010/main" val="1661515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110</Words>
  <Application>Microsoft Macintosh PowerPoint</Application>
  <PresentationFormat>On-screen Show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2022-02-10T05:29:00Z</dcterms:created>
  <dcterms:modified xsi:type="dcterms:W3CDTF">2022-02-10T05:56:34Z</dcterms:modified>
</cp:coreProperties>
</file>